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1458" y="27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D00DF-AC89-4A7D-958D-ADB5D7932F6A}" type="datetimeFigureOut">
              <a:rPr lang="fr-FR" smtClean="0"/>
              <a:pPr/>
              <a:t>13/11/2012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E1A35-9C8F-4234-A5AD-48D5710C4059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67744" y="1196752"/>
            <a:ext cx="216024" cy="216024"/>
          </a:xfrm>
          <a:prstGeom prst="rect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699792" y="1196752"/>
            <a:ext cx="216024" cy="216024"/>
          </a:xfrm>
          <a:prstGeom prst="rect">
            <a:avLst/>
          </a:prstGeom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699792" y="764704"/>
            <a:ext cx="216024" cy="216024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267744" y="764704"/>
            <a:ext cx="216024" cy="216024"/>
          </a:xfrm>
          <a:prstGeom prst="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131840" y="764704"/>
            <a:ext cx="216024" cy="216024"/>
          </a:xfrm>
          <a:prstGeom prst="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131840" y="1196752"/>
            <a:ext cx="216024" cy="216024"/>
          </a:xfrm>
          <a:prstGeom prst="rect">
            <a:avLst/>
          </a:prstGeom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491880" y="1196752"/>
            <a:ext cx="216024" cy="21602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owchart: Stored Data 12"/>
          <p:cNvSpPr/>
          <p:nvPr/>
        </p:nvSpPr>
        <p:spPr>
          <a:xfrm flipH="1">
            <a:off x="1547664" y="2636912"/>
            <a:ext cx="4752528" cy="1152128"/>
          </a:xfrm>
          <a:prstGeom prst="flowChartOnlineStorage">
            <a:avLst/>
          </a:prstGeom>
          <a:gradFill flip="none" rotWithShape="1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2700000" scaled="0"/>
            <a:tileRect/>
          </a:gradFill>
          <a:ln w="69850">
            <a:gradFill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83768" y="2636912"/>
            <a:ext cx="32403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Tétris</a:t>
            </a:r>
            <a:endParaRPr lang="en-US" sz="72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15" name="Flowchart: Stored Data 14"/>
          <p:cNvSpPr/>
          <p:nvPr/>
        </p:nvSpPr>
        <p:spPr>
          <a:xfrm flipH="1">
            <a:off x="1691680" y="4581128"/>
            <a:ext cx="2952328" cy="648072"/>
          </a:xfrm>
          <a:prstGeom prst="flowChartOnlineStorag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16" name="Flowchart: Stored Data 15"/>
          <p:cNvSpPr/>
          <p:nvPr/>
        </p:nvSpPr>
        <p:spPr>
          <a:xfrm flipH="1">
            <a:off x="4572000" y="4149080"/>
            <a:ext cx="2952328" cy="648072"/>
          </a:xfrm>
          <a:prstGeom prst="flowChartOnlineStorage">
            <a:avLst/>
          </a:prstGeom>
          <a:ln/>
        </p:spPr>
        <p:style>
          <a:lnRef idx="0">
            <a:schemeClr val="accent1"/>
          </a:lnRef>
          <a:fillRef idx="1003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17" name="Flowchart: Stored Data 16"/>
          <p:cNvSpPr/>
          <p:nvPr/>
        </p:nvSpPr>
        <p:spPr>
          <a:xfrm flipH="1">
            <a:off x="3995936" y="1628800"/>
            <a:ext cx="2952328" cy="648072"/>
          </a:xfrm>
          <a:prstGeom prst="flowChartOnlineStorage">
            <a:avLst/>
          </a:prstGeom>
          <a:ln/>
        </p:spPr>
        <p:style>
          <a:lnRef idx="0">
            <a:schemeClr val="accent1"/>
          </a:lnRef>
          <a:fillRef idx="1003">
            <a:schemeClr val="l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Anonyme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XDS</dc:creator>
  <cp:lastModifiedBy>XDS</cp:lastModifiedBy>
  <cp:revision>51</cp:revision>
  <dcterms:created xsi:type="dcterms:W3CDTF">2012-11-06T14:15:19Z</dcterms:created>
  <dcterms:modified xsi:type="dcterms:W3CDTF">2012-11-13T13:39:34Z</dcterms:modified>
</cp:coreProperties>
</file>